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2" r:id="rId2"/>
    <p:sldId id="258" r:id="rId3"/>
    <p:sldId id="259" r:id="rId4"/>
    <p:sldId id="267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9" r:id="rId13"/>
    <p:sldId id="271" r:id="rId14"/>
    <p:sldId id="270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68BA8-5E89-4E91-B960-A1BE8CBAD117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Do 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Log in today’s classwork into your </a:t>
            </a:r>
            <a:r>
              <a:rPr lang="en-US" b="1" dirty="0" smtClean="0"/>
              <a:t>Table of Contents </a:t>
            </a:r>
            <a:r>
              <a:rPr lang="en-US" dirty="0" smtClean="0"/>
              <a:t>as follows:</a:t>
            </a:r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Turn to page </a:t>
            </a:r>
            <a:r>
              <a:rPr lang="en-US" b="1" dirty="0" smtClean="0"/>
              <a:t>1</a:t>
            </a:r>
            <a:r>
              <a:rPr lang="en-US" dirty="0" smtClean="0"/>
              <a:t> of your Do Now section and do the following:</a:t>
            </a:r>
          </a:p>
          <a:p>
            <a:pPr lvl="1"/>
            <a:r>
              <a:rPr lang="en-US" b="1" dirty="0" smtClean="0"/>
              <a:t>Write today’s date (9/8/11) in the first column</a:t>
            </a:r>
          </a:p>
          <a:p>
            <a:pPr lvl="1"/>
            <a:r>
              <a:rPr lang="en-US" dirty="0" smtClean="0"/>
              <a:t>Answer this question: What are some things maps can show you? Answer in </a:t>
            </a:r>
            <a:r>
              <a:rPr lang="en-US" b="1" dirty="0" smtClean="0"/>
              <a:t>complete sentences</a:t>
            </a:r>
            <a:r>
              <a:rPr lang="en-US" dirty="0" smtClean="0"/>
              <a:t>. </a:t>
            </a:r>
            <a:endParaRPr lang="en-US" sz="2600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When you are done, </a:t>
            </a:r>
            <a:r>
              <a:rPr lang="en-US" b="1" dirty="0" smtClean="0"/>
              <a:t>raise your hand </a:t>
            </a:r>
            <a:r>
              <a:rPr lang="en-US" dirty="0" smtClean="0"/>
              <a:t>to get your Do Now stamped for credit.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335883"/>
              </p:ext>
            </p:extLst>
          </p:nvPr>
        </p:nvGraphicFramePr>
        <p:xfrm>
          <a:off x="1524000" y="2590800"/>
          <a:ext cx="6096000" cy="61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371600"/>
                <a:gridCol w="32766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Section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Page #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Assignment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9/8/11 </a:t>
                      </a:r>
                      <a:r>
                        <a:rPr lang="en-US" dirty="0" smtClean="0"/>
                        <a:t>Classwork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8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Work: Reading a Map of Hershey Park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Either with your group or on your own, answer the following questions using the map of Hershey Park provided by Mr. </a:t>
            </a:r>
            <a:r>
              <a:rPr lang="en-US" dirty="0" err="1"/>
              <a:t>Baluch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Do </a:t>
            </a:r>
            <a:r>
              <a:rPr lang="en-US" b="1" dirty="0"/>
              <a:t>NOT</a:t>
            </a:r>
            <a:r>
              <a:rPr lang="en-US" dirty="0"/>
              <a:t> write on the map</a:t>
            </a:r>
            <a:r>
              <a:rPr lang="en-US" dirty="0" smtClean="0"/>
              <a:t>!</a:t>
            </a:r>
          </a:p>
          <a:p>
            <a:r>
              <a:rPr lang="en-US" dirty="0" smtClean="0"/>
              <a:t>When you are done, </a:t>
            </a:r>
            <a:r>
              <a:rPr lang="en-US" b="1" dirty="0" smtClean="0"/>
              <a:t>raise your hand</a:t>
            </a:r>
            <a:r>
              <a:rPr lang="en-US" dirty="0" smtClean="0"/>
              <a:t> in order to get your work </a:t>
            </a:r>
            <a:r>
              <a:rPr lang="en-US" b="1" dirty="0" smtClean="0"/>
              <a:t>stamped for credit. </a:t>
            </a:r>
            <a:r>
              <a:rPr lang="en-US" dirty="0" smtClean="0"/>
              <a:t>Then </a:t>
            </a:r>
            <a:r>
              <a:rPr lang="en-US" b="1" dirty="0" smtClean="0"/>
              <a:t>cross it off</a:t>
            </a:r>
            <a:r>
              <a:rPr lang="en-US" dirty="0" smtClean="0"/>
              <a:t> your To-Do list.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You have </a:t>
            </a:r>
            <a:r>
              <a:rPr lang="en-US" b="1" dirty="0" smtClean="0"/>
              <a:t>15</a:t>
            </a:r>
            <a:r>
              <a:rPr lang="en-US" dirty="0" smtClean="0"/>
              <a:t> minutes.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8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Work: Creating a Day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Either with your group or on your own create a day plan for your pretend cousin using the map </a:t>
            </a:r>
            <a:r>
              <a:rPr lang="en-US" b="1" dirty="0"/>
              <a:t>and the index on the back of the map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Your pretend cousin..</a:t>
            </a:r>
          </a:p>
          <a:p>
            <a:pPr lvl="1"/>
            <a:r>
              <a:rPr lang="en-US" dirty="0" smtClean="0"/>
              <a:t>Is </a:t>
            </a:r>
            <a:r>
              <a:rPr lang="en-US" b="1" dirty="0" smtClean="0"/>
              <a:t>57</a:t>
            </a:r>
            <a:r>
              <a:rPr lang="en-US" dirty="0" smtClean="0"/>
              <a:t> inches tall</a:t>
            </a:r>
          </a:p>
          <a:p>
            <a:pPr lvl="1"/>
            <a:r>
              <a:rPr lang="en-US" dirty="0" smtClean="0"/>
              <a:t>Can handle rides up to a </a:t>
            </a:r>
            <a:r>
              <a:rPr lang="en-US" b="1" dirty="0" smtClean="0"/>
              <a:t>4</a:t>
            </a:r>
            <a:r>
              <a:rPr lang="en-US" dirty="0" smtClean="0"/>
              <a:t> on the ride rating system</a:t>
            </a:r>
          </a:p>
          <a:p>
            <a:pPr lvl="1"/>
            <a:r>
              <a:rPr lang="en-US" dirty="0" smtClean="0"/>
              <a:t>Likes eating </a:t>
            </a:r>
            <a:r>
              <a:rPr lang="en-US" b="1" dirty="0" smtClean="0"/>
              <a:t>hot dogs</a:t>
            </a:r>
            <a:r>
              <a:rPr lang="en-US" dirty="0" smtClean="0"/>
              <a:t> and </a:t>
            </a:r>
            <a:r>
              <a:rPr lang="en-US" b="1" dirty="0" smtClean="0"/>
              <a:t>ice cream</a:t>
            </a:r>
            <a:endParaRPr lang="en-US" dirty="0" smtClean="0"/>
          </a:p>
          <a:p>
            <a:r>
              <a:rPr lang="en-US" dirty="0" smtClean="0"/>
              <a:t>Using this information, create a plan that…</a:t>
            </a:r>
          </a:p>
          <a:p>
            <a:pPr lvl="1"/>
            <a:r>
              <a:rPr lang="en-US" dirty="0"/>
              <a:t>Includes at least </a:t>
            </a:r>
            <a:r>
              <a:rPr lang="en-US" b="1" dirty="0"/>
              <a:t>one ride</a:t>
            </a:r>
            <a:r>
              <a:rPr lang="en-US" dirty="0"/>
              <a:t> from </a:t>
            </a:r>
            <a:r>
              <a:rPr lang="en-US" b="1" dirty="0"/>
              <a:t>each area</a:t>
            </a:r>
            <a:r>
              <a:rPr lang="en-US" dirty="0"/>
              <a:t> of the park</a:t>
            </a:r>
          </a:p>
          <a:p>
            <a:pPr lvl="1"/>
            <a:r>
              <a:rPr lang="en-US" dirty="0"/>
              <a:t>Includes </a:t>
            </a:r>
            <a:r>
              <a:rPr lang="en-US" b="1" dirty="0"/>
              <a:t>one place</a:t>
            </a:r>
            <a:r>
              <a:rPr lang="en-US" dirty="0"/>
              <a:t> to eat lunch and </a:t>
            </a:r>
            <a:r>
              <a:rPr lang="en-US" b="1" dirty="0"/>
              <a:t>one place</a:t>
            </a:r>
            <a:r>
              <a:rPr lang="en-US" dirty="0"/>
              <a:t> to have a snack</a:t>
            </a:r>
          </a:p>
          <a:p>
            <a:pPr lvl="1"/>
            <a:r>
              <a:rPr lang="en-US" dirty="0"/>
              <a:t>Includes at least </a:t>
            </a:r>
            <a:r>
              <a:rPr lang="en-US" b="1" dirty="0"/>
              <a:t>7</a:t>
            </a:r>
            <a:r>
              <a:rPr lang="en-US" dirty="0"/>
              <a:t> </a:t>
            </a:r>
            <a:r>
              <a:rPr lang="en-US" dirty="0" smtClean="0"/>
              <a:t>rides</a:t>
            </a:r>
          </a:p>
          <a:p>
            <a:r>
              <a:rPr lang="en-US" dirty="0"/>
              <a:t>When you are done, </a:t>
            </a:r>
            <a:r>
              <a:rPr lang="en-US" b="1" dirty="0"/>
              <a:t>raise your hand</a:t>
            </a:r>
            <a:r>
              <a:rPr lang="en-US" dirty="0"/>
              <a:t> in order to get your work </a:t>
            </a:r>
            <a:r>
              <a:rPr lang="en-US" b="1" dirty="0"/>
              <a:t>stamped for credit. </a:t>
            </a:r>
            <a:r>
              <a:rPr lang="en-US"/>
              <a:t>Then </a:t>
            </a:r>
            <a:r>
              <a:rPr lang="en-US" b="1"/>
              <a:t>cross it off</a:t>
            </a:r>
            <a:r>
              <a:rPr lang="en-US"/>
              <a:t> your To-Do list.</a:t>
            </a:r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You have </a:t>
            </a:r>
            <a:r>
              <a:rPr lang="en-US" b="1" dirty="0" smtClean="0"/>
              <a:t>15 minutes</a:t>
            </a:r>
            <a:r>
              <a:rPr lang="en-US" dirty="0" smtClean="0"/>
              <a:t>.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002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Today’s Exit Slip: How much did I learn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</a:t>
            </a:r>
            <a:r>
              <a:rPr lang="en-US" b="1" dirty="0" smtClean="0"/>
              <a:t>exact</a:t>
            </a:r>
            <a:r>
              <a:rPr lang="en-US" dirty="0" smtClean="0"/>
              <a:t> questions will be on the quiz– If the quiz were today, how would you do?</a:t>
            </a:r>
          </a:p>
          <a:p>
            <a:r>
              <a:rPr lang="en-US" b="1" dirty="0"/>
              <a:t>Label</a:t>
            </a:r>
            <a:r>
              <a:rPr lang="en-US" dirty="0"/>
              <a:t> each map element and </a:t>
            </a:r>
            <a:r>
              <a:rPr lang="en-US" b="1" dirty="0"/>
              <a:t>describe</a:t>
            </a:r>
            <a:r>
              <a:rPr lang="en-US" dirty="0"/>
              <a:t> what it does on its </a:t>
            </a:r>
            <a:r>
              <a:rPr lang="en-US" dirty="0" smtClean="0"/>
              <a:t>side</a:t>
            </a:r>
          </a:p>
          <a:p>
            <a:r>
              <a:rPr lang="en-US" dirty="0" smtClean="0"/>
              <a:t>We will go over it when you’re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Exit Slip: How much did I learn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b="1" dirty="0" smtClean="0"/>
              <a:t>Index: </a:t>
            </a:r>
            <a:r>
              <a:rPr lang="en-US" dirty="0"/>
              <a:t>a listing of places or items on a map, usually in alphabetical </a:t>
            </a:r>
            <a:r>
              <a:rPr lang="en-US" dirty="0" smtClean="0"/>
              <a:t>order</a:t>
            </a:r>
            <a:endParaRPr lang="en-US" b="1" dirty="0" smtClean="0"/>
          </a:p>
          <a:p>
            <a:pPr>
              <a:buFont typeface="+mj-lt"/>
              <a:buAutoNum type="arabicPeriod"/>
            </a:pPr>
            <a:r>
              <a:rPr lang="en-US" b="1" dirty="0" smtClean="0"/>
              <a:t>Scale: </a:t>
            </a:r>
            <a:r>
              <a:rPr lang="en-US" dirty="0"/>
              <a:t>tells how the distances on the map compare to the actual distances on the </a:t>
            </a:r>
            <a:r>
              <a:rPr lang="en-US" dirty="0" smtClean="0"/>
              <a:t>Earth</a:t>
            </a:r>
            <a:endParaRPr lang="en-US" b="1" dirty="0" smtClean="0"/>
          </a:p>
          <a:p>
            <a:pPr>
              <a:buFont typeface="+mj-lt"/>
              <a:buAutoNum type="arabicPeriod"/>
            </a:pPr>
            <a:r>
              <a:rPr lang="en-US" b="1" dirty="0" smtClean="0"/>
              <a:t>Grid: </a:t>
            </a:r>
            <a:r>
              <a:rPr lang="en-US" dirty="0"/>
              <a:t>vertical (longitude) and horizontal (latitude) lines that make it easier to locate places on a map</a:t>
            </a:r>
            <a:endParaRPr lang="en-US" b="1" dirty="0" smtClean="0"/>
          </a:p>
          <a:p>
            <a:pPr>
              <a:buFont typeface="+mj-lt"/>
              <a:buAutoNum type="arabicPeriod"/>
            </a:pPr>
            <a:r>
              <a:rPr lang="en-US" b="1" dirty="0" smtClean="0"/>
              <a:t>Legend (or Key): </a:t>
            </a:r>
            <a:r>
              <a:rPr lang="en-US" dirty="0"/>
              <a:t>tells what each symbol on the map represents</a:t>
            </a:r>
            <a:endParaRPr lang="en-US" b="1" dirty="0" smtClean="0"/>
          </a:p>
          <a:p>
            <a:pPr>
              <a:buFont typeface="+mj-lt"/>
              <a:buAutoNum type="arabicPeriod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690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much did you learn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Write what percent you got on this objective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Write how many checks you got today</a:t>
            </a:r>
          </a:p>
          <a:p>
            <a:r>
              <a:rPr lang="en-US" dirty="0" smtClean="0"/>
              <a:t>Hand the exit slip in when you line up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12564"/>
              </p:ext>
            </p:extLst>
          </p:nvPr>
        </p:nvGraphicFramePr>
        <p:xfrm>
          <a:off x="2667000" y="21336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Correct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36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BOTTOM 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/>
              <a:t>Using maps can tell us detailed information about a given area </a:t>
            </a:r>
          </a:p>
          <a:p>
            <a:pPr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0979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Today’s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Students will be able to use thematic maps to describe the human and physical characteristics of an area</a:t>
            </a:r>
            <a:r>
              <a:rPr lang="en-US" sz="2200" dirty="0" smtClean="0"/>
              <a:t>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There will be 1</a:t>
            </a:r>
            <a:r>
              <a:rPr lang="en-US" sz="2200" b="1" dirty="0" smtClean="0"/>
              <a:t>3 questions</a:t>
            </a:r>
            <a:r>
              <a:rPr lang="en-US" sz="2200" dirty="0" smtClean="0"/>
              <a:t> on this objective on your next quiz, </a:t>
            </a:r>
            <a:r>
              <a:rPr lang="en-US" sz="2200" b="1" dirty="0" smtClean="0"/>
              <a:t>9/21</a:t>
            </a:r>
            <a:r>
              <a:rPr lang="en-US" sz="2200" dirty="0" smtClean="0"/>
              <a:t>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We will be reading human and physical thematic maps </a:t>
            </a:r>
            <a:r>
              <a:rPr lang="en-US" sz="2200" b="1" dirty="0" smtClean="0"/>
              <a:t>throughout</a:t>
            </a:r>
            <a:r>
              <a:rPr lang="en-US" sz="2200" dirty="0" smtClean="0"/>
              <a:t> this year in </a:t>
            </a:r>
            <a:r>
              <a:rPr lang="en-US" sz="2200" smtClean="0"/>
              <a:t>social studies.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307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To-Do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dirty="0"/>
              <a:t>Do Now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Current Events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Notes on </a:t>
            </a:r>
            <a:r>
              <a:rPr lang="en-US" dirty="0" smtClean="0"/>
              <a:t>parts </a:t>
            </a:r>
            <a:r>
              <a:rPr lang="en-US" dirty="0"/>
              <a:t>of a map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Group work with Hershey Park’s map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Create a day plan </a:t>
            </a:r>
            <a:r>
              <a:rPr lang="en-US" dirty="0" smtClean="0"/>
              <a:t>at the park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dirty="0"/>
              <a:t>Exit slip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Structure and Noise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Now: </a:t>
            </a:r>
            <a:r>
              <a:rPr lang="en-US" b="1" dirty="0" smtClean="0"/>
              <a:t>Silent</a:t>
            </a:r>
            <a:endParaRPr lang="en-US" dirty="0" smtClean="0"/>
          </a:p>
          <a:p>
            <a:r>
              <a:rPr lang="en-US" dirty="0" smtClean="0"/>
              <a:t>Current Events: Quiet, hand up for questions or opinions</a:t>
            </a:r>
          </a:p>
          <a:p>
            <a:r>
              <a:rPr lang="en-US" dirty="0" smtClean="0"/>
              <a:t>Notes: Quiet, hand up for questions, answer when called on</a:t>
            </a:r>
          </a:p>
          <a:p>
            <a:r>
              <a:rPr lang="en-US" dirty="0" smtClean="0"/>
              <a:t>Group work: Talk with the people at your table</a:t>
            </a:r>
          </a:p>
          <a:p>
            <a:r>
              <a:rPr lang="en-US" dirty="0" smtClean="0"/>
              <a:t>Exit Slip: Quiet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67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Turn to page </a:t>
            </a:r>
            <a:r>
              <a:rPr lang="en-US" b="1" dirty="0" smtClean="0"/>
              <a:t>one</a:t>
            </a:r>
            <a:r>
              <a:rPr lang="en-US" dirty="0" smtClean="0"/>
              <a:t> of your Current Events section and  write down </a:t>
            </a:r>
            <a:r>
              <a:rPr lang="en-US" b="1" dirty="0" smtClean="0"/>
              <a:t>YOUR OPINION</a:t>
            </a:r>
            <a:r>
              <a:rPr lang="en-US" dirty="0" smtClean="0"/>
              <a:t> about today’s current event: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past weekend, Baltimore hosted the Grand Prix</a:t>
            </a:r>
          </a:p>
          <a:p>
            <a:r>
              <a:rPr lang="en-US" dirty="0" smtClean="0"/>
              <a:t>An estimated 150,000 to 160,000 people came to watch the race over the three-day weekend</a:t>
            </a:r>
          </a:p>
          <a:p>
            <a:r>
              <a:rPr lang="en-US" dirty="0" smtClean="0"/>
              <a:t>The Grand Prix will take place in Baltimore every year around Labor Day weekend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 you think it was a </a:t>
            </a:r>
            <a:r>
              <a:rPr lang="en-US" b="1" dirty="0" smtClean="0"/>
              <a:t>good thing</a:t>
            </a:r>
            <a:r>
              <a:rPr lang="en-US" dirty="0" smtClean="0"/>
              <a:t> or </a:t>
            </a:r>
            <a:r>
              <a:rPr lang="en-US" b="1" dirty="0" smtClean="0"/>
              <a:t>bad thing</a:t>
            </a:r>
            <a:r>
              <a:rPr lang="en-US" dirty="0" smtClean="0"/>
              <a:t> for Baltimore to host the Grand Prix?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When you are done writing your opinion, raise your hand to get it stamped by Mr. </a:t>
            </a:r>
            <a:r>
              <a:rPr lang="en-US" dirty="0" err="1" smtClean="0"/>
              <a:t>Baluch</a:t>
            </a:r>
            <a:r>
              <a:rPr lang="en-US" dirty="0" smtClean="0"/>
              <a:t>. Then cross it off your To-Do list.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04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Events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was a </a:t>
            </a:r>
            <a:r>
              <a:rPr lang="en-US" b="1" dirty="0" smtClean="0"/>
              <a:t>good thing</a:t>
            </a:r>
            <a:r>
              <a:rPr lang="en-US" dirty="0" smtClean="0"/>
              <a:t> that Baltimore hosted the Grand Prix, because</a:t>
            </a:r>
          </a:p>
          <a:p>
            <a:pPr lvl="1"/>
            <a:r>
              <a:rPr lang="en-US" dirty="0" smtClean="0"/>
              <a:t>It attracted people to Baltimore, increasing business here</a:t>
            </a:r>
          </a:p>
          <a:p>
            <a:pPr lvl="1"/>
            <a:r>
              <a:rPr lang="en-US" dirty="0" smtClean="0"/>
              <a:t>It improved Baltimore’s image to people around the country</a:t>
            </a:r>
          </a:p>
          <a:p>
            <a:pPr lvl="1"/>
            <a:r>
              <a:rPr lang="en-US" dirty="0" smtClean="0"/>
              <a:t>It increased Baltimore’s status as a major city</a:t>
            </a:r>
          </a:p>
          <a:p>
            <a:pPr marL="57150" indent="0">
              <a:buNone/>
            </a:pPr>
            <a:r>
              <a:rPr lang="en-US" b="1" dirty="0" smtClean="0"/>
              <a:t>OR</a:t>
            </a:r>
          </a:p>
          <a:p>
            <a:pPr indent="-285750"/>
            <a:r>
              <a:rPr lang="en-US" smtClean="0"/>
              <a:t>It </a:t>
            </a:r>
            <a:r>
              <a:rPr lang="en-US" dirty="0" smtClean="0"/>
              <a:t>was a </a:t>
            </a:r>
            <a:r>
              <a:rPr lang="en-US" b="1" dirty="0" smtClean="0"/>
              <a:t>bad thing</a:t>
            </a:r>
            <a:r>
              <a:rPr lang="en-US" dirty="0" smtClean="0"/>
              <a:t> that Baltimore hosted the Grand Prix, because</a:t>
            </a:r>
          </a:p>
          <a:p>
            <a:pPr lvl="1"/>
            <a:r>
              <a:rPr lang="en-US" dirty="0" smtClean="0"/>
              <a:t>It is very expensive for the city to set up and clean up for the Grand Prix</a:t>
            </a:r>
          </a:p>
          <a:p>
            <a:pPr lvl="1"/>
            <a:r>
              <a:rPr lang="en-US" dirty="0" smtClean="0"/>
              <a:t>The Grand Prix causes a lot of traffic and construction</a:t>
            </a:r>
          </a:p>
          <a:p>
            <a:pPr lvl="1"/>
            <a:r>
              <a:rPr lang="en-US" dirty="0" smtClean="0"/>
              <a:t>Having the Grand Prix can cause damage to streets and buildings</a:t>
            </a:r>
          </a:p>
        </p:txBody>
      </p:sp>
    </p:spTree>
    <p:extLst>
      <p:ext uri="{BB962C8B-B14F-4D97-AF65-F5344CB8AC3E}">
        <p14:creationId xmlns:p14="http://schemas.microsoft.com/office/powerpoint/2010/main" val="232432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cares about maps?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do you need to use a map?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460287"/>
            <a:ext cx="4905332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12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Notes: Parts of a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3947319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Topic: I: The Parts of a Map</a:t>
            </a:r>
          </a:p>
          <a:p>
            <a:pPr marL="0" indent="0">
              <a:buNone/>
            </a:pPr>
            <a:r>
              <a:rPr lang="en-US" u="sng" dirty="0" smtClean="0"/>
              <a:t>Details (incomplete sentences):</a:t>
            </a:r>
          </a:p>
          <a:p>
            <a:pPr>
              <a:buAutoNum type="alphaUcParenR"/>
            </a:pPr>
            <a:r>
              <a:rPr lang="en-US" b="1" dirty="0" smtClean="0"/>
              <a:t>Grid</a:t>
            </a:r>
            <a:r>
              <a:rPr lang="en-US" dirty="0" smtClean="0"/>
              <a:t>- vertical (longitude) and horizontal (latitude) lines that make it easier to locate places on a map</a:t>
            </a:r>
          </a:p>
          <a:p>
            <a:pPr>
              <a:buAutoNum type="alphaUcParenR"/>
            </a:pPr>
            <a:r>
              <a:rPr lang="en-US" b="1" dirty="0" smtClean="0"/>
              <a:t>Orientation</a:t>
            </a:r>
            <a:r>
              <a:rPr lang="en-US" dirty="0" smtClean="0"/>
              <a:t>- the compass, which has </a:t>
            </a:r>
            <a:r>
              <a:rPr lang="en-US" b="1" dirty="0" smtClean="0"/>
              <a:t>cardinal</a:t>
            </a:r>
            <a:r>
              <a:rPr lang="en-US" dirty="0" smtClean="0"/>
              <a:t> and </a:t>
            </a:r>
            <a:r>
              <a:rPr lang="en-US" b="1" dirty="0" smtClean="0"/>
              <a:t>intermediate</a:t>
            </a:r>
            <a:r>
              <a:rPr lang="en-US" dirty="0" smtClean="0"/>
              <a:t> directions</a:t>
            </a:r>
          </a:p>
          <a:p>
            <a:pPr marL="800100" lvl="1" indent="-342900">
              <a:buAutoNum type="arabicParenR"/>
            </a:pPr>
            <a:r>
              <a:rPr lang="en-US" b="1" dirty="0" smtClean="0"/>
              <a:t>Cardinal directions</a:t>
            </a:r>
            <a:r>
              <a:rPr lang="en-US" dirty="0" smtClean="0"/>
              <a:t>: North, South, East, West</a:t>
            </a:r>
          </a:p>
          <a:p>
            <a:pPr marL="800100" lvl="1" indent="-342900">
              <a:buAutoNum type="arabicParenR"/>
            </a:pPr>
            <a:r>
              <a:rPr lang="en-US" b="1" dirty="0" smtClean="0"/>
              <a:t>Intermediate directions</a:t>
            </a:r>
            <a:r>
              <a:rPr lang="en-US" dirty="0" smtClean="0"/>
              <a:t>: Northeast, Northwest, Southeast, Southwest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12071092"/>
              </p:ext>
            </p:extLst>
          </p:nvPr>
        </p:nvGraphicFramePr>
        <p:xfrm>
          <a:off x="4572000" y="2438400"/>
          <a:ext cx="3470277" cy="169281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95698"/>
                <a:gridCol w="495698"/>
                <a:gridCol w="495698"/>
                <a:gridCol w="495698"/>
                <a:gridCol w="495698"/>
                <a:gridCol w="495698"/>
                <a:gridCol w="496089"/>
              </a:tblGrid>
              <a:tr h="338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</a:tr>
              <a:tr h="338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</a:tr>
              <a:tr h="338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</a:tr>
              <a:tr h="338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</a:tr>
              <a:tr h="33856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320" marR="42320" marT="0" marB="0"/>
                </a:tc>
              </a:tr>
            </a:tbl>
          </a:graphicData>
        </a:graphic>
      </p:graphicFrame>
      <p:pic>
        <p:nvPicPr>
          <p:cNvPr id="6" name="Picture 5" descr="compa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67200"/>
            <a:ext cx="14478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5" name="Picture 1" descr="cg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2672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12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Notes: Parts of a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3947319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Topic: I: The Parts of a Map</a:t>
            </a:r>
          </a:p>
          <a:p>
            <a:pPr marL="0" indent="0">
              <a:buNone/>
            </a:pPr>
            <a:r>
              <a:rPr lang="en-US" u="sng" dirty="0" smtClean="0"/>
              <a:t>Details (incomplete sentences):</a:t>
            </a:r>
          </a:p>
          <a:p>
            <a:pPr marL="0" indent="0">
              <a:buNone/>
            </a:pPr>
            <a:r>
              <a:rPr lang="en-US" dirty="0" smtClean="0"/>
              <a:t>C) </a:t>
            </a:r>
            <a:r>
              <a:rPr lang="en-US" b="1" dirty="0" smtClean="0"/>
              <a:t>Title-</a:t>
            </a:r>
            <a:r>
              <a:rPr lang="en-US" dirty="0" smtClean="0"/>
              <a:t> tells what the map is about</a:t>
            </a:r>
          </a:p>
          <a:p>
            <a:pPr marL="0" indent="0">
              <a:buNone/>
            </a:pPr>
            <a:r>
              <a:rPr lang="en-US" dirty="0" smtClean="0"/>
              <a:t>D) </a:t>
            </a:r>
            <a:r>
              <a:rPr lang="en-US" b="1" dirty="0" smtClean="0"/>
              <a:t>Index-</a:t>
            </a:r>
            <a:r>
              <a:rPr lang="en-US" dirty="0" smtClean="0"/>
              <a:t> a listing of places or items on a map, usually in alphabetical order</a:t>
            </a:r>
          </a:p>
          <a:p>
            <a:pPr marL="0" indent="0">
              <a:buNone/>
            </a:pPr>
            <a:r>
              <a:rPr lang="en-US" dirty="0" smtClean="0"/>
              <a:t>E) </a:t>
            </a:r>
            <a:r>
              <a:rPr lang="en-US" b="1" dirty="0" smtClean="0"/>
              <a:t>Legend- </a:t>
            </a:r>
            <a:r>
              <a:rPr lang="en-US" dirty="0" smtClean="0"/>
              <a:t>tells what each symbol on the map represents</a:t>
            </a:r>
          </a:p>
          <a:p>
            <a:pPr marL="0" indent="0">
              <a:buNone/>
            </a:pPr>
            <a:r>
              <a:rPr lang="en-US" dirty="0" smtClean="0"/>
              <a:t>F) </a:t>
            </a:r>
            <a:r>
              <a:rPr lang="en-US" b="1" dirty="0" smtClean="0"/>
              <a:t>Scale-</a:t>
            </a:r>
            <a:r>
              <a:rPr lang="en-US" dirty="0" smtClean="0"/>
              <a:t> tells how the distances on the map compare to the actual distances on the Earth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86300" y="1828800"/>
            <a:ext cx="2400300" cy="1576387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Towson Mall Map Index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 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b="1" dirty="0" err="1" smtClean="0">
                <a:solidFill>
                  <a:schemeClr val="bg1"/>
                </a:solidFill>
              </a:rPr>
              <a:t>Aeropostale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>
                <a:solidFill>
                  <a:schemeClr val="bg1"/>
                </a:solidFill>
              </a:rPr>
              <a:t>G3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Abercrombie and Fitch H8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Baby Tots G4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Forever Young K7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K-Bee Toys L4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>
                <a:solidFill>
                  <a:schemeClr val="bg1"/>
                </a:solidFill>
              </a:rPr>
              <a:t> </a:t>
            </a:r>
          </a:p>
        </p:txBody>
      </p:sp>
      <p:pic>
        <p:nvPicPr>
          <p:cNvPr id="2051" name="Picture 3" descr="lege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768" y="3544388"/>
            <a:ext cx="2193955" cy="232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the-united-states-of-america-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10" t="75029" r="844" b="19577"/>
          <a:stretch>
            <a:fillRect/>
          </a:stretch>
        </p:blipFill>
        <p:spPr bwMode="auto">
          <a:xfrm>
            <a:off x="4650262" y="6007772"/>
            <a:ext cx="1890068" cy="77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52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1092</TotalTime>
  <Words>972</Words>
  <Application>Microsoft Office PowerPoint</Application>
  <PresentationFormat>On-screen Show (4:3)</PresentationFormat>
  <Paragraphs>178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Summer</vt:lpstr>
      <vt:lpstr>Do Now</vt:lpstr>
      <vt:lpstr>Today’s Objective</vt:lpstr>
      <vt:lpstr>Today’s To-Do List</vt:lpstr>
      <vt:lpstr>Class Structure and Noise Expectations</vt:lpstr>
      <vt:lpstr>Current Events</vt:lpstr>
      <vt:lpstr>Current Events Example</vt:lpstr>
      <vt:lpstr>Who cares about maps?</vt:lpstr>
      <vt:lpstr>Today’s Notes: Parts of a Map</vt:lpstr>
      <vt:lpstr>Today’s Notes: Parts of a Map</vt:lpstr>
      <vt:lpstr>Group Work: Reading a Map of Hershey Park</vt:lpstr>
      <vt:lpstr>Group Work: Creating a Day Plan</vt:lpstr>
      <vt:lpstr>Today’s Exit Slip: How much did I learn today?</vt:lpstr>
      <vt:lpstr>Today’s Exit Slip: How much did I learn today?</vt:lpstr>
      <vt:lpstr>How much did you learn today?</vt:lpstr>
      <vt:lpstr>Today’s BOTTOM LINE: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BACK!</dc:title>
  <dc:creator>Ejaz Baluch, Jr.</dc:creator>
  <cp:lastModifiedBy>Ejaz Baluch, Jr.</cp:lastModifiedBy>
  <cp:revision>47</cp:revision>
  <dcterms:created xsi:type="dcterms:W3CDTF">2011-08-29T23:11:41Z</dcterms:created>
  <dcterms:modified xsi:type="dcterms:W3CDTF">2011-09-08T21:04:26Z</dcterms:modified>
</cp:coreProperties>
</file>